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90" r:id="rId2"/>
  </p:sldMasterIdLst>
  <p:sldIdLst>
    <p:sldId id="256" r:id="rId3"/>
    <p:sldId id="257" r:id="rId4"/>
    <p:sldId id="266" r:id="rId5"/>
    <p:sldId id="267" r:id="rId6"/>
    <p:sldId id="268" r:id="rId7"/>
    <p:sldId id="259" r:id="rId8"/>
    <p:sldId id="260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7" autoAdjust="0"/>
  </p:normalViewPr>
  <p:slideViewPr>
    <p:cSldViewPr snapToGrid="0" snapToObjects="1">
      <p:cViewPr varScale="1">
        <p:scale>
          <a:sx n="103" d="100"/>
          <a:sy n="103" d="100"/>
        </p:scale>
        <p:origin x="-12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torsdag, oktober 26,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28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torsdag, oktober 26,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1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torsdag, oktober 26,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43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torsdag, oktober 26,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33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torsdag, oktober 26,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046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torsdag, oktober 26,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64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torsdag, oktober 26,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71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torsdag, oktober 26,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3358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torsdag, oktober 26,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020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torsdag, oktober 26, 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757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torsdag, oktober 26, 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12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bild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torsdag, oktober 26,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61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Viscoelastiska</a:t>
            </a:r>
            <a:r>
              <a:rPr lang="sv-SE" dirty="0" smtClean="0"/>
              <a:t> tester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TEG &amp; ROTEM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408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355600"/>
            <a:ext cx="9017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368300"/>
            <a:ext cx="88519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546100"/>
            <a:ext cx="80264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6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622300"/>
            <a:ext cx="8636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3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46100"/>
            <a:ext cx="85979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584200"/>
            <a:ext cx="89281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ROTEM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Analys av </a:t>
            </a:r>
            <a:r>
              <a:rPr lang="sv-SE" dirty="0" err="1"/>
              <a:t>h</a:t>
            </a:r>
            <a:r>
              <a:rPr lang="sv-SE" dirty="0" err="1" smtClean="0"/>
              <a:t>elblod</a:t>
            </a:r>
            <a:r>
              <a:rPr lang="sv-SE" dirty="0" smtClean="0"/>
              <a:t> i </a:t>
            </a:r>
            <a:r>
              <a:rPr lang="sv-SE" dirty="0" err="1" smtClean="0"/>
              <a:t>citratrör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Snabbt svar( &lt;20 min) </a:t>
            </a:r>
          </a:p>
          <a:p>
            <a:pPr marL="0" indent="0">
              <a:buNone/>
            </a:pPr>
            <a:r>
              <a:rPr lang="sv-SE" dirty="0" smtClean="0"/>
              <a:t> </a:t>
            </a:r>
            <a:r>
              <a:rPr lang="sv-SE" dirty="0" err="1"/>
              <a:t>Goal-directed</a:t>
            </a:r>
            <a:r>
              <a:rPr lang="sv-SE" dirty="0"/>
              <a:t> </a:t>
            </a:r>
            <a:r>
              <a:rPr lang="sv-SE" dirty="0" err="1" smtClean="0"/>
              <a:t>therapy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Minskar risken för ”</a:t>
            </a:r>
            <a:r>
              <a:rPr lang="sv-SE" dirty="0" err="1" smtClean="0"/>
              <a:t>övertransfusion</a:t>
            </a:r>
            <a:r>
              <a:rPr lang="sv-SE" dirty="0" smtClean="0"/>
              <a:t>”</a:t>
            </a:r>
          </a:p>
          <a:p>
            <a:pPr marL="0" indent="0">
              <a:buNone/>
            </a:pPr>
            <a:r>
              <a:rPr lang="sv-SE" dirty="0" smtClean="0"/>
              <a:t>Kan påvisa </a:t>
            </a:r>
            <a:r>
              <a:rPr lang="sv-SE" dirty="0" err="1" smtClean="0"/>
              <a:t>fibrinolys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Minskad mortalitet vid MTP &amp; trauma trots mindre mängd blodprodukter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412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Svagheter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Hereditära trombocytdefekter</a:t>
            </a:r>
          </a:p>
          <a:p>
            <a:r>
              <a:rPr lang="sv-SE" dirty="0"/>
              <a:t>H</a:t>
            </a:r>
            <a:r>
              <a:rPr lang="sv-SE" dirty="0" smtClean="0"/>
              <a:t>emofili</a:t>
            </a:r>
          </a:p>
          <a:p>
            <a:r>
              <a:rPr lang="sv-SE" dirty="0" smtClean="0"/>
              <a:t>Effekten av trombocythämmare (</a:t>
            </a:r>
            <a:r>
              <a:rPr lang="sv-SE" dirty="0" err="1" smtClean="0"/>
              <a:t>Multiplate</a:t>
            </a:r>
            <a:r>
              <a:rPr lang="sv-SE" dirty="0" smtClean="0"/>
              <a:t>)</a:t>
            </a:r>
          </a:p>
          <a:p>
            <a:r>
              <a:rPr lang="sv-SE" dirty="0" smtClean="0"/>
              <a:t>Effekten av </a:t>
            </a:r>
            <a:r>
              <a:rPr lang="sv-SE" dirty="0" err="1" smtClean="0"/>
              <a:t>hypokalcemi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791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NUS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Centraliserat till blodcentralen ung sedan 5 år(?)</a:t>
            </a:r>
          </a:p>
          <a:p>
            <a:r>
              <a:rPr lang="sv-SE" dirty="0" smtClean="0"/>
              <a:t>7/24</a:t>
            </a:r>
          </a:p>
          <a:p>
            <a:r>
              <a:rPr lang="sv-SE" dirty="0" err="1" smtClean="0"/>
              <a:t>Citratrör</a:t>
            </a:r>
            <a:r>
              <a:rPr lang="sv-SE" dirty="0" smtClean="0"/>
              <a:t>  märkt med patientdata, tid, </a:t>
            </a:r>
            <a:r>
              <a:rPr lang="sv-SE" dirty="0" err="1" smtClean="0"/>
              <a:t>op</a:t>
            </a:r>
            <a:r>
              <a:rPr lang="sv-SE" dirty="0" smtClean="0"/>
              <a:t>-avd., </a:t>
            </a:r>
            <a:r>
              <a:rPr lang="sv-SE" dirty="0" err="1" smtClean="0"/>
              <a:t>ev</a:t>
            </a:r>
            <a:r>
              <a:rPr lang="sv-SE" dirty="0" smtClean="0"/>
              <a:t> </a:t>
            </a:r>
            <a:r>
              <a:rPr lang="sv-SE" dirty="0" err="1" smtClean="0"/>
              <a:t>heparinisering</a:t>
            </a:r>
            <a:endParaRPr lang="sv-SE" dirty="0" smtClean="0"/>
          </a:p>
          <a:p>
            <a:r>
              <a:rPr lang="sv-SE" dirty="0" smtClean="0"/>
              <a:t>Ring blodcentralen &amp; skicka i rörposten</a:t>
            </a:r>
          </a:p>
          <a:p>
            <a:r>
              <a:rPr lang="sv-SE" dirty="0" smtClean="0"/>
              <a:t>On-line spegling (papperskopia)- 2 kanaler</a:t>
            </a:r>
          </a:p>
          <a:p>
            <a:r>
              <a:rPr lang="sv-SE" dirty="0" smtClean="0"/>
              <a:t>Senaste patienten visas. OBS kolla att du ser rätt patient!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342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57200"/>
            <a:ext cx="76835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9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028700"/>
            <a:ext cx="5715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2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469900"/>
            <a:ext cx="90551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4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31800"/>
            <a:ext cx="8763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6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330200"/>
            <a:ext cx="9118600" cy="61849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647700"/>
            <a:ext cx="9067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6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">
  <a:themeElements>
    <a:clrScheme name="Bris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Bris.thmx</Template>
  <TotalTime>183</TotalTime>
  <Words>111</Words>
  <Application>Microsoft Macintosh PowerPoint</Application>
  <PresentationFormat>Bildspel på skärmen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17" baseType="lpstr">
      <vt:lpstr>Bris</vt:lpstr>
      <vt:lpstr>Office-tema</vt:lpstr>
      <vt:lpstr>Viscoelastiska tester</vt:lpstr>
      <vt:lpstr>ROTEM</vt:lpstr>
      <vt:lpstr>Svagheter</vt:lpstr>
      <vt:lpstr>NUS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Piont of care functional test (POC)</dc:title>
  <dc:creator>Marie Hanes</dc:creator>
  <cp:lastModifiedBy>Marie Hanes</cp:lastModifiedBy>
  <cp:revision>21</cp:revision>
  <dcterms:created xsi:type="dcterms:W3CDTF">2017-10-23T17:46:03Z</dcterms:created>
  <dcterms:modified xsi:type="dcterms:W3CDTF">2017-10-26T17:41:51Z</dcterms:modified>
</cp:coreProperties>
</file>